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C5F43-66AC-49DA-97B1-7E82AD0A946A}" v="136" dt="2025-04-29T15:19:25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icki, Leslie" userId="cce4ead3-45d9-4f08-8101-ca520792c27f" providerId="ADAL" clId="{584C5F43-66AC-49DA-97B1-7E82AD0A946A}"/>
    <pc:docChg chg="undo custSel addSld modSld modMainMaster modShowInfo">
      <pc:chgData name="Galicki, Leslie" userId="cce4ead3-45d9-4f08-8101-ca520792c27f" providerId="ADAL" clId="{584C5F43-66AC-49DA-97B1-7E82AD0A946A}" dt="2025-04-29T15:21:04.887" v="207" actId="1076"/>
      <pc:docMkLst>
        <pc:docMk/>
      </pc:docMkLst>
      <pc:sldChg chg="modSp mod modTransition">
        <pc:chgData name="Galicki, Leslie" userId="cce4ead3-45d9-4f08-8101-ca520792c27f" providerId="ADAL" clId="{584C5F43-66AC-49DA-97B1-7E82AD0A946A}" dt="2025-04-28T15:48:51.600" v="177"/>
        <pc:sldMkLst>
          <pc:docMk/>
          <pc:sldMk cId="3364835919" sldId="256"/>
        </pc:sldMkLst>
        <pc:spChg chg="mod">
          <ac:chgData name="Galicki, Leslie" userId="cce4ead3-45d9-4f08-8101-ca520792c27f" providerId="ADAL" clId="{584C5F43-66AC-49DA-97B1-7E82AD0A946A}" dt="2025-04-25T15:42:53.617" v="66" actId="207"/>
          <ac:spMkLst>
            <pc:docMk/>
            <pc:sldMk cId="3364835919" sldId="256"/>
            <ac:spMk id="2" creationId="{1BD7FE59-50EC-E12B-EEF1-CA724FC67EEC}"/>
          </ac:spMkLst>
        </pc:spChg>
        <pc:spChg chg="mod">
          <ac:chgData name="Galicki, Leslie" userId="cce4ead3-45d9-4f08-8101-ca520792c27f" providerId="ADAL" clId="{584C5F43-66AC-49DA-97B1-7E82AD0A946A}" dt="2025-04-25T15:43:02.338" v="67" actId="207"/>
          <ac:spMkLst>
            <pc:docMk/>
            <pc:sldMk cId="3364835919" sldId="256"/>
            <ac:spMk id="3" creationId="{536D2DEE-5D01-59D5-4463-2362C9C6451A}"/>
          </ac:spMkLst>
        </pc:spChg>
      </pc:sldChg>
      <pc:sldChg chg="addSp delSp modSp mod modTransition setBg">
        <pc:chgData name="Galicki, Leslie" userId="cce4ead3-45d9-4f08-8101-ca520792c27f" providerId="ADAL" clId="{584C5F43-66AC-49DA-97B1-7E82AD0A946A}" dt="2025-04-28T15:48:57.998" v="179"/>
        <pc:sldMkLst>
          <pc:docMk/>
          <pc:sldMk cId="999426885" sldId="257"/>
        </pc:sldMkLst>
        <pc:spChg chg="add">
          <ac:chgData name="Galicki, Leslie" userId="cce4ead3-45d9-4f08-8101-ca520792c27f" providerId="ADAL" clId="{584C5F43-66AC-49DA-97B1-7E82AD0A946A}" dt="2025-04-25T15:27:10.313" v="31" actId="26606"/>
          <ac:spMkLst>
            <pc:docMk/>
            <pc:sldMk cId="999426885" sldId="257"/>
            <ac:spMk id="5" creationId="{AB8C311F-7253-4AED-9701-7FC0708C41C7}"/>
          </ac:spMkLst>
        </pc:spChg>
        <pc:spChg chg="add">
          <ac:chgData name="Galicki, Leslie" userId="cce4ead3-45d9-4f08-8101-ca520792c27f" providerId="ADAL" clId="{584C5F43-66AC-49DA-97B1-7E82AD0A946A}" dt="2025-04-25T15:27:10.313" v="31" actId="26606"/>
          <ac:spMkLst>
            <pc:docMk/>
            <pc:sldMk cId="999426885" sldId="257"/>
            <ac:spMk id="6" creationId="{E2384209-CB15-4CDF-9D31-C44FD9A3F20D}"/>
          </ac:spMkLst>
        </pc:spChg>
        <pc:spChg chg="add">
          <ac:chgData name="Galicki, Leslie" userId="cce4ead3-45d9-4f08-8101-ca520792c27f" providerId="ADAL" clId="{584C5F43-66AC-49DA-97B1-7E82AD0A946A}" dt="2025-04-25T15:27:10.313" v="31" actId="26606"/>
          <ac:spMkLst>
            <pc:docMk/>
            <pc:sldMk cId="999426885" sldId="257"/>
            <ac:spMk id="7" creationId="{2633B3B5-CC90-43F0-8714-D31D1F3F0209}"/>
          </ac:spMkLst>
        </pc:spChg>
        <pc:spChg chg="add">
          <ac:chgData name="Galicki, Leslie" userId="cce4ead3-45d9-4f08-8101-ca520792c27f" providerId="ADAL" clId="{584C5F43-66AC-49DA-97B1-7E82AD0A946A}" dt="2025-04-25T15:27:10.313" v="31" actId="26606"/>
          <ac:spMkLst>
            <pc:docMk/>
            <pc:sldMk cId="999426885" sldId="257"/>
            <ac:spMk id="9" creationId="{A8D57A06-A426-446D-B02C-A2DC6B62E45E}"/>
          </ac:spMkLst>
        </pc:spChg>
        <pc:picChg chg="mod">
          <ac:chgData name="Galicki, Leslie" userId="cce4ead3-45d9-4f08-8101-ca520792c27f" providerId="ADAL" clId="{584C5F43-66AC-49DA-97B1-7E82AD0A946A}" dt="2025-04-25T15:27:10.313" v="31" actId="26606"/>
          <ac:picMkLst>
            <pc:docMk/>
            <pc:sldMk cId="999426885" sldId="257"/>
            <ac:picMk id="3" creationId="{8C514930-BC55-7AC5-C4D7-952A562F9666}"/>
          </ac:picMkLst>
        </pc:picChg>
      </pc:sldChg>
      <pc:sldChg chg="addSp modSp mod modTransition setBg">
        <pc:chgData name="Galicki, Leslie" userId="cce4ead3-45d9-4f08-8101-ca520792c27f" providerId="ADAL" clId="{584C5F43-66AC-49DA-97B1-7E82AD0A946A}" dt="2025-04-28T15:52:30.332" v="189"/>
        <pc:sldMkLst>
          <pc:docMk/>
          <pc:sldMk cId="1540681358" sldId="258"/>
        </pc:sldMkLst>
        <pc:spChg chg="add">
          <ac:chgData name="Galicki, Leslie" userId="cce4ead3-45d9-4f08-8101-ca520792c27f" providerId="ADAL" clId="{584C5F43-66AC-49DA-97B1-7E82AD0A946A}" dt="2025-04-25T15:27:50.634" v="32" actId="26606"/>
          <ac:spMkLst>
            <pc:docMk/>
            <pc:sldMk cId="1540681358" sldId="258"/>
            <ac:spMk id="10" creationId="{A169D286-F4D7-4C8B-A6BD-D05384C7F1D8}"/>
          </ac:spMkLst>
        </pc:spChg>
        <pc:spChg chg="add">
          <ac:chgData name="Galicki, Leslie" userId="cce4ead3-45d9-4f08-8101-ca520792c27f" providerId="ADAL" clId="{584C5F43-66AC-49DA-97B1-7E82AD0A946A}" dt="2025-04-25T15:27:50.634" v="32" actId="26606"/>
          <ac:spMkLst>
            <pc:docMk/>
            <pc:sldMk cId="1540681358" sldId="258"/>
            <ac:spMk id="12" creationId="{39E8235E-135E-4261-8F54-2B316E493C42}"/>
          </ac:spMkLst>
        </pc:spChg>
        <pc:spChg chg="add">
          <ac:chgData name="Galicki, Leslie" userId="cce4ead3-45d9-4f08-8101-ca520792c27f" providerId="ADAL" clId="{584C5F43-66AC-49DA-97B1-7E82AD0A946A}" dt="2025-04-25T15:27:50.634" v="32" actId="26606"/>
          <ac:spMkLst>
            <pc:docMk/>
            <pc:sldMk cId="1540681358" sldId="258"/>
            <ac:spMk id="14" creationId="{D4ED8EC3-4D57-4620-93CE-4E6661F09A3E}"/>
          </ac:spMkLst>
        </pc:spChg>
        <pc:spChg chg="add">
          <ac:chgData name="Galicki, Leslie" userId="cce4ead3-45d9-4f08-8101-ca520792c27f" providerId="ADAL" clId="{584C5F43-66AC-49DA-97B1-7E82AD0A946A}" dt="2025-04-25T15:27:50.634" v="32" actId="26606"/>
          <ac:spMkLst>
            <pc:docMk/>
            <pc:sldMk cId="1540681358" sldId="258"/>
            <ac:spMk id="16" creationId="{83BCB34A-2F40-4F41-8488-A134C1C155B7}"/>
          </ac:spMkLst>
        </pc:spChg>
        <pc:spChg chg="add">
          <ac:chgData name="Galicki, Leslie" userId="cce4ead3-45d9-4f08-8101-ca520792c27f" providerId="ADAL" clId="{584C5F43-66AC-49DA-97B1-7E82AD0A946A}" dt="2025-04-25T15:27:50.634" v="32" actId="26606"/>
          <ac:spMkLst>
            <pc:docMk/>
            <pc:sldMk cId="1540681358" sldId="258"/>
            <ac:spMk id="18" creationId="{F78382DC-4207-465E-B379-1E16448AA222}"/>
          </ac:spMkLst>
        </pc:spChg>
        <pc:picChg chg="mod ord">
          <ac:chgData name="Galicki, Leslie" userId="cce4ead3-45d9-4f08-8101-ca520792c27f" providerId="ADAL" clId="{584C5F43-66AC-49DA-97B1-7E82AD0A946A}" dt="2025-04-25T15:27:50.634" v="32" actId="26606"/>
          <ac:picMkLst>
            <pc:docMk/>
            <pc:sldMk cId="1540681358" sldId="258"/>
            <ac:picMk id="3" creationId="{CF43E45B-96E4-C49E-A718-E90B9105203C}"/>
          </ac:picMkLst>
        </pc:picChg>
        <pc:picChg chg="mod">
          <ac:chgData name="Galicki, Leslie" userId="cce4ead3-45d9-4f08-8101-ca520792c27f" providerId="ADAL" clId="{584C5F43-66AC-49DA-97B1-7E82AD0A946A}" dt="2025-04-25T15:27:50.634" v="32" actId="26606"/>
          <ac:picMkLst>
            <pc:docMk/>
            <pc:sldMk cId="1540681358" sldId="258"/>
            <ac:picMk id="5" creationId="{42542EDE-3A4A-9F6A-D6B7-3D35879ED950}"/>
          </ac:picMkLst>
        </pc:picChg>
      </pc:sldChg>
      <pc:sldChg chg="addSp modSp mod modTransition setBg">
        <pc:chgData name="Galicki, Leslie" userId="cce4ead3-45d9-4f08-8101-ca520792c27f" providerId="ADAL" clId="{584C5F43-66AC-49DA-97B1-7E82AD0A946A}" dt="2025-04-28T15:52:37.293" v="190"/>
        <pc:sldMkLst>
          <pc:docMk/>
          <pc:sldMk cId="668294374" sldId="259"/>
        </pc:sldMkLst>
        <pc:spChg chg="add">
          <ac:chgData name="Galicki, Leslie" userId="cce4ead3-45d9-4f08-8101-ca520792c27f" providerId="ADAL" clId="{584C5F43-66AC-49DA-97B1-7E82AD0A946A}" dt="2025-04-25T15:28:28.561" v="33" actId="26606"/>
          <ac:spMkLst>
            <pc:docMk/>
            <pc:sldMk cId="668294374" sldId="259"/>
            <ac:spMk id="10" creationId="{B527B32F-07F3-4C94-B09B-8C8F310F0D56}"/>
          </ac:spMkLst>
        </pc:spChg>
        <pc:spChg chg="add">
          <ac:chgData name="Galicki, Leslie" userId="cce4ead3-45d9-4f08-8101-ca520792c27f" providerId="ADAL" clId="{584C5F43-66AC-49DA-97B1-7E82AD0A946A}" dt="2025-04-25T15:28:28.561" v="33" actId="26606"/>
          <ac:spMkLst>
            <pc:docMk/>
            <pc:sldMk cId="668294374" sldId="259"/>
            <ac:spMk id="12" creationId="{7F41D4CC-403D-465E-9223-3277868A5D9E}"/>
          </ac:spMkLst>
        </pc:spChg>
        <pc:spChg chg="add">
          <ac:chgData name="Galicki, Leslie" userId="cce4ead3-45d9-4f08-8101-ca520792c27f" providerId="ADAL" clId="{584C5F43-66AC-49DA-97B1-7E82AD0A946A}" dt="2025-04-25T15:28:28.561" v="33" actId="26606"/>
          <ac:spMkLst>
            <pc:docMk/>
            <pc:sldMk cId="668294374" sldId="259"/>
            <ac:spMk id="14" creationId="{3DC4C688-715E-4A31-AB90-6A5752887D8A}"/>
          </ac:spMkLst>
        </pc:spChg>
        <pc:picChg chg="mod">
          <ac:chgData name="Galicki, Leslie" userId="cce4ead3-45d9-4f08-8101-ca520792c27f" providerId="ADAL" clId="{584C5F43-66AC-49DA-97B1-7E82AD0A946A}" dt="2025-04-25T15:28:28.561" v="33" actId="26606"/>
          <ac:picMkLst>
            <pc:docMk/>
            <pc:sldMk cId="668294374" sldId="259"/>
            <ac:picMk id="3" creationId="{7B21F933-54CA-5B7C-68D9-3D9B2A0ADE3E}"/>
          </ac:picMkLst>
        </pc:picChg>
        <pc:picChg chg="mod">
          <ac:chgData name="Galicki, Leslie" userId="cce4ead3-45d9-4f08-8101-ca520792c27f" providerId="ADAL" clId="{584C5F43-66AC-49DA-97B1-7E82AD0A946A}" dt="2025-04-25T15:28:28.561" v="33" actId="26606"/>
          <ac:picMkLst>
            <pc:docMk/>
            <pc:sldMk cId="668294374" sldId="259"/>
            <ac:picMk id="5" creationId="{A587C396-3AA7-F34B-23D4-58F39F201641}"/>
          </ac:picMkLst>
        </pc:picChg>
      </pc:sldChg>
      <pc:sldChg chg="addSp modSp mod modTransition setBg">
        <pc:chgData name="Galicki, Leslie" userId="cce4ead3-45d9-4f08-8101-ca520792c27f" providerId="ADAL" clId="{584C5F43-66AC-49DA-97B1-7E82AD0A946A}" dt="2025-04-28T15:52:42.403" v="191"/>
        <pc:sldMkLst>
          <pc:docMk/>
          <pc:sldMk cId="3059257676" sldId="260"/>
        </pc:sldMkLst>
        <pc:spChg chg="add">
          <ac:chgData name="Galicki, Leslie" userId="cce4ead3-45d9-4f08-8101-ca520792c27f" providerId="ADAL" clId="{584C5F43-66AC-49DA-97B1-7E82AD0A946A}" dt="2025-04-25T15:28:38.973" v="34" actId="26606"/>
          <ac:spMkLst>
            <pc:docMk/>
            <pc:sldMk cId="3059257676" sldId="260"/>
            <ac:spMk id="8" creationId="{AB8C311F-7253-4AED-9701-7FC0708C41C7}"/>
          </ac:spMkLst>
        </pc:spChg>
        <pc:spChg chg="add">
          <ac:chgData name="Galicki, Leslie" userId="cce4ead3-45d9-4f08-8101-ca520792c27f" providerId="ADAL" clId="{584C5F43-66AC-49DA-97B1-7E82AD0A946A}" dt="2025-04-25T15:28:38.973" v="34" actId="26606"/>
          <ac:spMkLst>
            <pc:docMk/>
            <pc:sldMk cId="3059257676" sldId="260"/>
            <ac:spMk id="10" creationId="{E2384209-CB15-4CDF-9D31-C44FD9A3F20D}"/>
          </ac:spMkLst>
        </pc:spChg>
        <pc:spChg chg="add">
          <ac:chgData name="Galicki, Leslie" userId="cce4ead3-45d9-4f08-8101-ca520792c27f" providerId="ADAL" clId="{584C5F43-66AC-49DA-97B1-7E82AD0A946A}" dt="2025-04-25T15:28:38.973" v="34" actId="26606"/>
          <ac:spMkLst>
            <pc:docMk/>
            <pc:sldMk cId="3059257676" sldId="260"/>
            <ac:spMk id="12" creationId="{2633B3B5-CC90-43F0-8714-D31D1F3F0209}"/>
          </ac:spMkLst>
        </pc:spChg>
        <pc:spChg chg="add">
          <ac:chgData name="Galicki, Leslie" userId="cce4ead3-45d9-4f08-8101-ca520792c27f" providerId="ADAL" clId="{584C5F43-66AC-49DA-97B1-7E82AD0A946A}" dt="2025-04-25T15:28:38.973" v="34" actId="26606"/>
          <ac:spMkLst>
            <pc:docMk/>
            <pc:sldMk cId="3059257676" sldId="260"/>
            <ac:spMk id="14" creationId="{A8D57A06-A426-446D-B02C-A2DC6B62E45E}"/>
          </ac:spMkLst>
        </pc:spChg>
        <pc:picChg chg="mod">
          <ac:chgData name="Galicki, Leslie" userId="cce4ead3-45d9-4f08-8101-ca520792c27f" providerId="ADAL" clId="{584C5F43-66AC-49DA-97B1-7E82AD0A946A}" dt="2025-04-25T15:28:38.973" v="34" actId="26606"/>
          <ac:picMkLst>
            <pc:docMk/>
            <pc:sldMk cId="3059257676" sldId="260"/>
            <ac:picMk id="3" creationId="{CA8509AC-8A95-79F4-A596-0F3968E1AE66}"/>
          </ac:picMkLst>
        </pc:picChg>
      </pc:sldChg>
      <pc:sldChg chg="addSp modSp mod modTransition setBg">
        <pc:chgData name="Galicki, Leslie" userId="cce4ead3-45d9-4f08-8101-ca520792c27f" providerId="ADAL" clId="{584C5F43-66AC-49DA-97B1-7E82AD0A946A}" dt="2025-04-28T15:52:46.633" v="192"/>
        <pc:sldMkLst>
          <pc:docMk/>
          <pc:sldMk cId="1914971695" sldId="261"/>
        </pc:sldMkLst>
        <pc:spChg chg="add">
          <ac:chgData name="Galicki, Leslie" userId="cce4ead3-45d9-4f08-8101-ca520792c27f" providerId="ADAL" clId="{584C5F43-66AC-49DA-97B1-7E82AD0A946A}" dt="2025-04-25T15:28:55.435" v="35" actId="26606"/>
          <ac:spMkLst>
            <pc:docMk/>
            <pc:sldMk cId="1914971695" sldId="261"/>
            <ac:spMk id="10" creationId="{9E90EB45-EEE9-4563-8179-65EF62AE0978}"/>
          </ac:spMkLst>
        </pc:spChg>
        <pc:spChg chg="add">
          <ac:chgData name="Galicki, Leslie" userId="cce4ead3-45d9-4f08-8101-ca520792c27f" providerId="ADAL" clId="{584C5F43-66AC-49DA-97B1-7E82AD0A946A}" dt="2025-04-25T15:28:55.435" v="35" actId="26606"/>
          <ac:spMkLst>
            <pc:docMk/>
            <pc:sldMk cId="1914971695" sldId="261"/>
            <ac:spMk id="12" creationId="{23D0EF74-AD1E-4FD9-914D-8EC9058EBBA3}"/>
          </ac:spMkLst>
        </pc:spChg>
        <pc:picChg chg="mod">
          <ac:chgData name="Galicki, Leslie" userId="cce4ead3-45d9-4f08-8101-ca520792c27f" providerId="ADAL" clId="{584C5F43-66AC-49DA-97B1-7E82AD0A946A}" dt="2025-04-25T15:28:55.435" v="35" actId="26606"/>
          <ac:picMkLst>
            <pc:docMk/>
            <pc:sldMk cId="1914971695" sldId="261"/>
            <ac:picMk id="3" creationId="{C64E030B-F41C-FB9D-54D7-6C311E1A6BF3}"/>
          </ac:picMkLst>
        </pc:picChg>
        <pc:picChg chg="mod">
          <ac:chgData name="Galicki, Leslie" userId="cce4ead3-45d9-4f08-8101-ca520792c27f" providerId="ADAL" clId="{584C5F43-66AC-49DA-97B1-7E82AD0A946A}" dt="2025-04-25T15:28:55.435" v="35" actId="26606"/>
          <ac:picMkLst>
            <pc:docMk/>
            <pc:sldMk cId="1914971695" sldId="261"/>
            <ac:picMk id="5" creationId="{0AB32495-7D6F-D5A2-5A70-3CE9BB39FEEB}"/>
          </ac:picMkLst>
        </pc:picChg>
      </pc:sldChg>
      <pc:sldChg chg="addSp mod modTransition setBg">
        <pc:chgData name="Galicki, Leslie" userId="cce4ead3-45d9-4f08-8101-ca520792c27f" providerId="ADAL" clId="{584C5F43-66AC-49DA-97B1-7E82AD0A946A}" dt="2025-04-28T15:52:50.888" v="193"/>
        <pc:sldMkLst>
          <pc:docMk/>
          <pc:sldMk cId="3894031098" sldId="262"/>
        </pc:sldMkLst>
        <pc:spChg chg="add">
          <ac:chgData name="Galicki, Leslie" userId="cce4ead3-45d9-4f08-8101-ca520792c27f" providerId="ADAL" clId="{584C5F43-66AC-49DA-97B1-7E82AD0A946A}" dt="2025-04-25T15:29:36.332" v="36" actId="26606"/>
          <ac:spMkLst>
            <pc:docMk/>
            <pc:sldMk cId="3894031098" sldId="262"/>
            <ac:spMk id="8" creationId="{AB8C311F-7253-4AED-9701-7FC0708C41C7}"/>
          </ac:spMkLst>
        </pc:spChg>
        <pc:spChg chg="add">
          <ac:chgData name="Galicki, Leslie" userId="cce4ead3-45d9-4f08-8101-ca520792c27f" providerId="ADAL" clId="{584C5F43-66AC-49DA-97B1-7E82AD0A946A}" dt="2025-04-25T15:29:36.332" v="36" actId="26606"/>
          <ac:spMkLst>
            <pc:docMk/>
            <pc:sldMk cId="3894031098" sldId="262"/>
            <ac:spMk id="10" creationId="{E2384209-CB15-4CDF-9D31-C44FD9A3F20D}"/>
          </ac:spMkLst>
        </pc:spChg>
        <pc:spChg chg="add">
          <ac:chgData name="Galicki, Leslie" userId="cce4ead3-45d9-4f08-8101-ca520792c27f" providerId="ADAL" clId="{584C5F43-66AC-49DA-97B1-7E82AD0A946A}" dt="2025-04-25T15:29:36.332" v="36" actId="26606"/>
          <ac:spMkLst>
            <pc:docMk/>
            <pc:sldMk cId="3894031098" sldId="262"/>
            <ac:spMk id="12" creationId="{2633B3B5-CC90-43F0-8714-D31D1F3F0209}"/>
          </ac:spMkLst>
        </pc:spChg>
        <pc:spChg chg="add">
          <ac:chgData name="Galicki, Leslie" userId="cce4ead3-45d9-4f08-8101-ca520792c27f" providerId="ADAL" clId="{584C5F43-66AC-49DA-97B1-7E82AD0A946A}" dt="2025-04-25T15:29:36.332" v="36" actId="26606"/>
          <ac:spMkLst>
            <pc:docMk/>
            <pc:sldMk cId="3894031098" sldId="262"/>
            <ac:spMk id="14" creationId="{A8D57A06-A426-446D-B02C-A2DC6B62E45E}"/>
          </ac:spMkLst>
        </pc:spChg>
      </pc:sldChg>
      <pc:sldChg chg="modTransition setBg modAnim">
        <pc:chgData name="Galicki, Leslie" userId="cce4ead3-45d9-4f08-8101-ca520792c27f" providerId="ADAL" clId="{584C5F43-66AC-49DA-97B1-7E82AD0A946A}" dt="2025-04-29T15:19:14.541" v="205"/>
        <pc:sldMkLst>
          <pc:docMk/>
          <pc:sldMk cId="2932547413" sldId="263"/>
        </pc:sldMkLst>
      </pc:sldChg>
      <pc:sldChg chg="addSp delSp modSp new mod modTransition setBg delAnim modAnim">
        <pc:chgData name="Galicki, Leslie" userId="cce4ead3-45d9-4f08-8101-ca520792c27f" providerId="ADAL" clId="{584C5F43-66AC-49DA-97B1-7E82AD0A946A}" dt="2025-04-29T15:21:04.887" v="207" actId="1076"/>
        <pc:sldMkLst>
          <pc:docMk/>
          <pc:sldMk cId="1271040239" sldId="264"/>
        </pc:sldMkLst>
        <pc:spChg chg="add mod">
          <ac:chgData name="Galicki, Leslie" userId="cce4ead3-45d9-4f08-8101-ca520792c27f" providerId="ADAL" clId="{584C5F43-66AC-49DA-97B1-7E82AD0A946A}" dt="2025-04-25T15:41:32.739" v="65" actId="207"/>
          <ac:spMkLst>
            <pc:docMk/>
            <pc:sldMk cId="1271040239" sldId="264"/>
            <ac:spMk id="3" creationId="{2A9274BB-1ACC-EC2F-42D1-23A20F7035AF}"/>
          </ac:spMkLst>
        </pc:spChg>
        <pc:spChg chg="add">
          <ac:chgData name="Galicki, Leslie" userId="cce4ead3-45d9-4f08-8101-ca520792c27f" providerId="ADAL" clId="{584C5F43-66AC-49DA-97B1-7E82AD0A946A}" dt="2025-04-25T15:35:37.593" v="37" actId="26606"/>
          <ac:spMkLst>
            <pc:docMk/>
            <pc:sldMk cId="1271040239" sldId="264"/>
            <ac:spMk id="4" creationId="{32BC26D8-82FB-445E-AA49-62A77D7C1EE0}"/>
          </ac:spMkLst>
        </pc:spChg>
        <pc:spChg chg="add">
          <ac:chgData name="Galicki, Leslie" userId="cce4ead3-45d9-4f08-8101-ca520792c27f" providerId="ADAL" clId="{584C5F43-66AC-49DA-97B1-7E82AD0A946A}" dt="2025-04-25T15:35:37.593" v="37" actId="26606"/>
          <ac:spMkLst>
            <pc:docMk/>
            <pc:sldMk cId="1271040239" sldId="264"/>
            <ac:spMk id="5" creationId="{CB44330D-EA18-4254-AA95-EB49948539B8}"/>
          </ac:spMkLst>
        </pc:spChg>
        <pc:graphicFrameChg chg="add mod">
          <ac:chgData name="Galicki, Leslie" userId="cce4ead3-45d9-4f08-8101-ca520792c27f" providerId="ADAL" clId="{584C5F43-66AC-49DA-97B1-7E82AD0A946A}" dt="2025-04-29T15:21:04.887" v="207" actId="1076"/>
          <ac:graphicFrameMkLst>
            <pc:docMk/>
            <pc:sldMk cId="1271040239" sldId="264"/>
            <ac:graphicFrameMk id="6" creationId="{051F8ACB-F44F-DA98-82A7-A08476BE482C}"/>
          </ac:graphicFrameMkLst>
        </pc:graphicFrameChg>
        <pc:picChg chg="add del mod">
          <ac:chgData name="Galicki, Leslie" userId="cce4ead3-45d9-4f08-8101-ca520792c27f" providerId="ADAL" clId="{584C5F43-66AC-49DA-97B1-7E82AD0A946A}" dt="2025-04-28T15:34:19.148" v="95" actId="478"/>
          <ac:picMkLst>
            <pc:docMk/>
            <pc:sldMk cId="1271040239" sldId="264"/>
            <ac:picMk id="2" creationId="{7CA9840B-D024-292A-33C6-94D75F97DB1A}"/>
          </ac:picMkLst>
        </pc:picChg>
      </pc:sldChg>
      <pc:sldChg chg="addSp modSp new mod modTransition modAnim">
        <pc:chgData name="Galicki, Leslie" userId="cce4ead3-45d9-4f08-8101-ca520792c27f" providerId="ADAL" clId="{584C5F43-66AC-49DA-97B1-7E82AD0A946A}" dt="2025-04-28T15:49:30.199" v="186"/>
        <pc:sldMkLst>
          <pc:docMk/>
          <pc:sldMk cId="828554514" sldId="265"/>
        </pc:sldMkLst>
        <pc:picChg chg="add mod">
          <ac:chgData name="Galicki, Leslie" userId="cce4ead3-45d9-4f08-8101-ca520792c27f" providerId="ADAL" clId="{584C5F43-66AC-49DA-97B1-7E82AD0A946A}" dt="2025-04-25T15:23:20.438" v="21" actId="14100"/>
          <ac:picMkLst>
            <pc:docMk/>
            <pc:sldMk cId="828554514" sldId="265"/>
            <ac:picMk id="3" creationId="{A2D280DE-8B37-3C04-08E9-8259973BDF74}"/>
          </ac:picMkLst>
        </pc:picChg>
        <pc:picChg chg="add mod">
          <ac:chgData name="Galicki, Leslie" userId="cce4ead3-45d9-4f08-8101-ca520792c27f" providerId="ADAL" clId="{584C5F43-66AC-49DA-97B1-7E82AD0A946A}" dt="2025-04-25T15:23:24.257" v="22" actId="14100"/>
          <ac:picMkLst>
            <pc:docMk/>
            <pc:sldMk cId="828554514" sldId="265"/>
            <ac:picMk id="5" creationId="{BA73DD47-219E-009C-9A2A-AB799C27B8F9}"/>
          </ac:picMkLst>
        </pc:picChg>
      </pc:sldChg>
      <pc:sldMasterChg chg="modTransition setBg modSldLayout">
        <pc:chgData name="Galicki, Leslie" userId="cce4ead3-45d9-4f08-8101-ca520792c27f" providerId="ADAL" clId="{584C5F43-66AC-49DA-97B1-7E82AD0A946A}" dt="2025-04-25T15:55:51.350" v="78"/>
        <pc:sldMasterMkLst>
          <pc:docMk/>
          <pc:sldMasterMk cId="1304054138" sldId="2147483684"/>
        </pc:sldMasterMkLst>
        <pc:sldLayoutChg chg="modTransition setBg">
          <pc:chgData name="Galicki, Leslie" userId="cce4ead3-45d9-4f08-8101-ca520792c27f" providerId="ADAL" clId="{584C5F43-66AC-49DA-97B1-7E82AD0A946A}" dt="2025-04-25T15:55:51.350" v="78"/>
          <pc:sldLayoutMkLst>
            <pc:docMk/>
            <pc:sldMasterMk cId="1304054138" sldId="2147483684"/>
            <pc:sldLayoutMk cId="478260529" sldId="2147483685"/>
          </pc:sldLayoutMkLst>
        </pc:sldLayoutChg>
        <pc:sldLayoutChg chg="modTransition setBg">
          <pc:chgData name="Galicki, Leslie" userId="cce4ead3-45d9-4f08-8101-ca520792c27f" providerId="ADAL" clId="{584C5F43-66AC-49DA-97B1-7E82AD0A946A}" dt="2025-04-25T15:55:51.350" v="78"/>
          <pc:sldLayoutMkLst>
            <pc:docMk/>
            <pc:sldMasterMk cId="1304054138" sldId="2147483684"/>
            <pc:sldLayoutMk cId="1834977130" sldId="2147483686"/>
          </pc:sldLayoutMkLst>
        </pc:sldLayoutChg>
        <pc:sldLayoutChg chg="modTransition setBg">
          <pc:chgData name="Galicki, Leslie" userId="cce4ead3-45d9-4f08-8101-ca520792c27f" providerId="ADAL" clId="{584C5F43-66AC-49DA-97B1-7E82AD0A946A}" dt="2025-04-25T15:55:51.350" v="78"/>
          <pc:sldLayoutMkLst>
            <pc:docMk/>
            <pc:sldMasterMk cId="1304054138" sldId="2147483684"/>
            <pc:sldLayoutMk cId="3426800681" sldId="2147483687"/>
          </pc:sldLayoutMkLst>
        </pc:sldLayoutChg>
        <pc:sldLayoutChg chg="modTransition setBg">
          <pc:chgData name="Galicki, Leslie" userId="cce4ead3-45d9-4f08-8101-ca520792c27f" providerId="ADAL" clId="{584C5F43-66AC-49DA-97B1-7E82AD0A946A}" dt="2025-04-25T15:55:51.350" v="78"/>
          <pc:sldLayoutMkLst>
            <pc:docMk/>
            <pc:sldMasterMk cId="1304054138" sldId="2147483684"/>
            <pc:sldLayoutMk cId="401978639" sldId="2147483688"/>
          </pc:sldLayoutMkLst>
        </pc:sldLayoutChg>
        <pc:sldLayoutChg chg="modTransition setBg">
          <pc:chgData name="Galicki, Leslie" userId="cce4ead3-45d9-4f08-8101-ca520792c27f" providerId="ADAL" clId="{584C5F43-66AC-49DA-97B1-7E82AD0A946A}" dt="2025-04-25T15:55:51.350" v="78"/>
          <pc:sldLayoutMkLst>
            <pc:docMk/>
            <pc:sldMasterMk cId="1304054138" sldId="2147483684"/>
            <pc:sldLayoutMk cId="2753267439" sldId="2147483689"/>
          </pc:sldLayoutMkLst>
        </pc:sldLayoutChg>
        <pc:sldLayoutChg chg="modTransition setBg">
          <pc:chgData name="Galicki, Leslie" userId="cce4ead3-45d9-4f08-8101-ca520792c27f" providerId="ADAL" clId="{584C5F43-66AC-49DA-97B1-7E82AD0A946A}" dt="2025-04-25T15:55:51.350" v="78"/>
          <pc:sldLayoutMkLst>
            <pc:docMk/>
            <pc:sldMasterMk cId="1304054138" sldId="2147483684"/>
            <pc:sldLayoutMk cId="1307142554" sldId="2147483690"/>
          </pc:sldLayoutMkLst>
        </pc:sldLayoutChg>
        <pc:sldLayoutChg chg="modTransition setBg">
          <pc:chgData name="Galicki, Leslie" userId="cce4ead3-45d9-4f08-8101-ca520792c27f" providerId="ADAL" clId="{584C5F43-66AC-49DA-97B1-7E82AD0A946A}" dt="2025-04-25T15:55:51.350" v="78"/>
          <pc:sldLayoutMkLst>
            <pc:docMk/>
            <pc:sldMasterMk cId="1304054138" sldId="2147483684"/>
            <pc:sldLayoutMk cId="2918763770" sldId="2147483691"/>
          </pc:sldLayoutMkLst>
        </pc:sldLayoutChg>
        <pc:sldLayoutChg chg="modTransition setBg">
          <pc:chgData name="Galicki, Leslie" userId="cce4ead3-45d9-4f08-8101-ca520792c27f" providerId="ADAL" clId="{584C5F43-66AC-49DA-97B1-7E82AD0A946A}" dt="2025-04-25T15:55:51.350" v="78"/>
          <pc:sldLayoutMkLst>
            <pc:docMk/>
            <pc:sldMasterMk cId="1304054138" sldId="2147483684"/>
            <pc:sldLayoutMk cId="1704074829" sldId="2147483692"/>
          </pc:sldLayoutMkLst>
        </pc:sldLayoutChg>
        <pc:sldLayoutChg chg="modTransition setBg">
          <pc:chgData name="Galicki, Leslie" userId="cce4ead3-45d9-4f08-8101-ca520792c27f" providerId="ADAL" clId="{584C5F43-66AC-49DA-97B1-7E82AD0A946A}" dt="2025-04-25T15:55:51.350" v="78"/>
          <pc:sldLayoutMkLst>
            <pc:docMk/>
            <pc:sldMasterMk cId="1304054138" sldId="2147483684"/>
            <pc:sldLayoutMk cId="3556862481" sldId="2147483693"/>
          </pc:sldLayoutMkLst>
        </pc:sldLayoutChg>
        <pc:sldLayoutChg chg="modTransition setBg">
          <pc:chgData name="Galicki, Leslie" userId="cce4ead3-45d9-4f08-8101-ca520792c27f" providerId="ADAL" clId="{584C5F43-66AC-49DA-97B1-7E82AD0A946A}" dt="2025-04-25T15:55:51.350" v="78"/>
          <pc:sldLayoutMkLst>
            <pc:docMk/>
            <pc:sldMasterMk cId="1304054138" sldId="2147483684"/>
            <pc:sldLayoutMk cId="161418063" sldId="2147483694"/>
          </pc:sldLayoutMkLst>
        </pc:sldLayoutChg>
        <pc:sldLayoutChg chg="modTransition setBg">
          <pc:chgData name="Galicki, Leslie" userId="cce4ead3-45d9-4f08-8101-ca520792c27f" providerId="ADAL" clId="{584C5F43-66AC-49DA-97B1-7E82AD0A946A}" dt="2025-04-25T15:55:51.350" v="78"/>
          <pc:sldLayoutMkLst>
            <pc:docMk/>
            <pc:sldMasterMk cId="1304054138" sldId="2147483684"/>
            <pc:sldLayoutMk cId="1668419262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7F0-4504-4CFE-A34C-4C98CC6E125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956-5FE0-46F4-84AD-F95105E6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7F0-4504-4CFE-A34C-4C98CC6E125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956-5FE0-46F4-84AD-F95105E6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7F0-4504-4CFE-A34C-4C98CC6E125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956-5FE0-46F4-84AD-F95105E6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7F0-4504-4CFE-A34C-4C98CC6E125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956-5FE0-46F4-84AD-F95105E6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7F0-4504-4CFE-A34C-4C98CC6E125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956-5FE0-46F4-84AD-F95105E6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7F0-4504-4CFE-A34C-4C98CC6E125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956-5FE0-46F4-84AD-F95105E6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7F0-4504-4CFE-A34C-4C98CC6E125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956-5FE0-46F4-84AD-F95105E6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7F0-4504-4CFE-A34C-4C98CC6E125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956-5FE0-46F4-84AD-F95105E6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7F0-4504-4CFE-A34C-4C98CC6E125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956-5FE0-46F4-84AD-F95105E6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7F0-4504-4CFE-A34C-4C98CC6E125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956-5FE0-46F4-84AD-F95105E6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07F0-4504-4CFE-A34C-4C98CC6E125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956-5FE0-46F4-84AD-F95105E6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FA07F0-4504-4CFE-A34C-4C98CC6E125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5FD956-5FE0-46F4-84AD-F95105E6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tree, house&#10;&#10;AI-generated content may be incorrect.">
            <a:extLst>
              <a:ext uri="{FF2B5EF4-FFF2-40B4-BE49-F238E27FC236}">
                <a16:creationId xmlns:a16="http://schemas.microsoft.com/office/drawing/2014/main" id="{F7C68D09-8599-8200-BA0A-F3A68E81B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" y="0"/>
            <a:ext cx="1113731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D7FE59-50EC-E12B-EEF1-CA724FC67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Double Rocky Mountain Restroom Installation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D2DEE-5D01-59D5-4463-2362C9C64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0228" y="4793275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South Russell Village Park</a:t>
            </a:r>
          </a:p>
          <a:p>
            <a:r>
              <a:rPr lang="en-US" dirty="0">
                <a:solidFill>
                  <a:schemeClr val="bg1"/>
                </a:solidFill>
              </a:rPr>
              <a:t>April  2025</a:t>
            </a:r>
          </a:p>
        </p:txBody>
      </p:sp>
    </p:spTree>
    <p:extLst>
      <p:ext uri="{BB962C8B-B14F-4D97-AF65-F5344CB8AC3E}">
        <p14:creationId xmlns:p14="http://schemas.microsoft.com/office/powerpoint/2010/main" val="33648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sky, tree&#10;&#10;AI-generated content may be incorrect.">
            <a:extLst>
              <a:ext uri="{FF2B5EF4-FFF2-40B4-BE49-F238E27FC236}">
                <a16:creationId xmlns:a16="http://schemas.microsoft.com/office/drawing/2014/main" id="{A2D280DE-8B37-3C04-08E9-8259973B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" y="190870"/>
            <a:ext cx="5959876" cy="4469907"/>
          </a:xfrm>
          <a:prstGeom prst="rect">
            <a:avLst/>
          </a:prstGeom>
        </p:spPr>
      </p:pic>
      <p:pic>
        <p:nvPicPr>
          <p:cNvPr id="5" name="Picture 4" descr="A picture containing tree, ground, outdoor, building&#10;&#10;AI-generated content may be incorrect.">
            <a:extLst>
              <a:ext uri="{FF2B5EF4-FFF2-40B4-BE49-F238E27FC236}">
                <a16:creationId xmlns:a16="http://schemas.microsoft.com/office/drawing/2014/main" id="{BA73DD47-219E-009C-9A2A-AB799C27B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55" y="2201660"/>
            <a:ext cx="5959876" cy="446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5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sky, building, house&#10;&#10;AI-generated content may be incorrect.">
            <a:extLst>
              <a:ext uri="{FF2B5EF4-FFF2-40B4-BE49-F238E27FC236}">
                <a16:creationId xmlns:a16="http://schemas.microsoft.com/office/drawing/2014/main" id="{8C514930-BC55-7AC5-C4D7-952A562F9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ground&#10;&#10;AI-generated content may be incorrect.">
            <a:extLst>
              <a:ext uri="{FF2B5EF4-FFF2-40B4-BE49-F238E27FC236}">
                <a16:creationId xmlns:a16="http://schemas.microsoft.com/office/drawing/2014/main" id="{42542EDE-3A4A-9F6A-D6B7-3D35879ED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 b="18772"/>
          <a:stretch/>
        </p:blipFill>
        <p:spPr>
          <a:xfrm>
            <a:off x="637376" y="1246960"/>
            <a:ext cx="3343202" cy="346698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ground, outdoor, nature, mountain&#10;&#10;AI-generated content may be incorrect.">
            <a:extLst>
              <a:ext uri="{FF2B5EF4-FFF2-40B4-BE49-F238E27FC236}">
                <a16:creationId xmlns:a16="http://schemas.microsoft.com/office/drawing/2014/main" id="{CF43E45B-96E4-C49E-A718-E90B91052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" b="18203"/>
          <a:stretch/>
        </p:blipFill>
        <p:spPr>
          <a:xfrm>
            <a:off x="6642875" y="1715030"/>
            <a:ext cx="3825467" cy="3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27B32F-07F3-4C94-B09B-8C8F310F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089895"/>
          </a:xfrm>
          <a:prstGeom prst="rect">
            <a:avLst/>
          </a:prstGeom>
          <a:solidFill>
            <a:srgbClr val="667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ky, truck, outdoor&#10;&#10;AI-generated content may be incorrect.">
            <a:extLst>
              <a:ext uri="{FF2B5EF4-FFF2-40B4-BE49-F238E27FC236}">
                <a16:creationId xmlns:a16="http://schemas.microsoft.com/office/drawing/2014/main" id="{A587C396-3AA7-F34B-23D4-58F39F201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4" r="1" b="10912"/>
          <a:stretch/>
        </p:blipFill>
        <p:spPr>
          <a:xfrm>
            <a:off x="6088088" y="3264090"/>
            <a:ext cx="6103911" cy="3593910"/>
          </a:xfrm>
          <a:prstGeom prst="rect">
            <a:avLst/>
          </a:prstGeom>
        </p:spPr>
      </p:pic>
      <p:pic>
        <p:nvPicPr>
          <p:cNvPr id="3" name="Picture 2" descr="A person standing next to a truck&#10;&#10;AI-generated content may be incorrect.">
            <a:extLst>
              <a:ext uri="{FF2B5EF4-FFF2-40B4-BE49-F238E27FC236}">
                <a16:creationId xmlns:a16="http://schemas.microsoft.com/office/drawing/2014/main" id="{7B21F933-54CA-5B7C-68D9-3D9B2A0AD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" r="1" b="23856"/>
          <a:stretch/>
        </p:blipFill>
        <p:spPr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41D4CC-403D-465E-9223-3277868A5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643467"/>
            <a:ext cx="3850583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C4C688-715E-4A31-AB90-6A575288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ky, outdoor, truck, boat&#10;&#10;AI-generated content may be incorrect.">
            <a:extLst>
              <a:ext uri="{FF2B5EF4-FFF2-40B4-BE49-F238E27FC236}">
                <a16:creationId xmlns:a16="http://schemas.microsoft.com/office/drawing/2014/main" id="{CA8509AC-8A95-79F4-A596-0F3968E1A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ass, outdoor, sky, outdoor object&#10;&#10;AI-generated content may be incorrect.">
            <a:extLst>
              <a:ext uri="{FF2B5EF4-FFF2-40B4-BE49-F238E27FC236}">
                <a16:creationId xmlns:a16="http://schemas.microsoft.com/office/drawing/2014/main" id="{C64E030B-F41C-FB9D-54D7-6C311E1A6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3" y="1414462"/>
            <a:ext cx="5372100" cy="40290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0AB32495-7D6F-D5A2-5A70-3CE9BB39F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414463"/>
            <a:ext cx="5372099" cy="40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sky, tree, traveling&#10;&#10;AI-generated content may be incorrect.">
            <a:extLst>
              <a:ext uri="{FF2B5EF4-FFF2-40B4-BE49-F238E27FC236}">
                <a16:creationId xmlns:a16="http://schemas.microsoft.com/office/drawing/2014/main" id="{6EB52DE0-B4F1-00FA-53D4-C86E3705A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274BB-1ACC-EC2F-42D1-23A20F7035AF}"/>
              </a:ext>
            </a:extLst>
          </p:cNvPr>
          <p:cNvSpPr txBox="1"/>
          <p:nvPr/>
        </p:nvSpPr>
        <p:spPr>
          <a:xfrm>
            <a:off x="3691467" y="-15402"/>
            <a:ext cx="404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LIVE ACTION!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WindowsMediaPlayer1" r:id="rId1" imgW="11449080" imgH="6181560"/>
        </mc:Choice>
        <mc:Fallback>
          <p:control name="WindowsMediaPlayer1" r:id="rId1" imgW="11449080" imgH="6181560">
            <p:pic>
              <p:nvPicPr>
                <p:cNvPr id="6" name="WindowsMediaPlayer1">
                  <a:extLst>
                    <a:ext uri="{FF2B5EF4-FFF2-40B4-BE49-F238E27FC236}">
                      <a16:creationId xmlns:a16="http://schemas.microsoft.com/office/drawing/2014/main" id="{051F8ACB-F44F-DA98-82A7-A08476BE48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5938" y="480060"/>
                  <a:ext cx="11449050" cy="61817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710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ground, building, house&#10;&#10;AI-generated content may be incorrect.">
            <a:extLst>
              <a:ext uri="{FF2B5EF4-FFF2-40B4-BE49-F238E27FC236}">
                <a16:creationId xmlns:a16="http://schemas.microsoft.com/office/drawing/2014/main" id="{CFDC92AF-0A51-3337-C069-ECA8FC3CF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" r="-2" b="1452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A picture containing tree, outdoor, ground, building&#10;&#10;AI-generated content may be incorrect.">
            <a:extLst>
              <a:ext uri="{FF2B5EF4-FFF2-40B4-BE49-F238E27FC236}">
                <a16:creationId xmlns:a16="http://schemas.microsoft.com/office/drawing/2014/main" id="{DD9AC081-1062-6041-B951-031F8A40D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547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254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14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Double Rocky Mountain Restroom Installation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Geauga County ADP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Galicki, Leslie</dc:creator>
  <cp:lastModifiedBy>Galicki, Leslie</cp:lastModifiedBy>
  <cp:revision>1</cp:revision>
  <dcterms:created xsi:type="dcterms:W3CDTF">2025-04-24T15:46:54Z</dcterms:created>
  <dcterms:modified xsi:type="dcterms:W3CDTF">2025-04-29T15:21:15Z</dcterms:modified>
</cp:coreProperties>
</file>