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57447A-A28D-4FC8-9BAA-638C40E3C4D9}" v="6" dt="2025-05-12T15:08:29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4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licki, Leslie" userId="cce4ead3-45d9-4f08-8101-ca520792c27f" providerId="ADAL" clId="{AB57447A-A28D-4FC8-9BAA-638C40E3C4D9}"/>
    <pc:docChg chg="undo custSel modSld">
      <pc:chgData name="Galicki, Leslie" userId="cce4ead3-45d9-4f08-8101-ca520792c27f" providerId="ADAL" clId="{AB57447A-A28D-4FC8-9BAA-638C40E3C4D9}" dt="2025-05-12T15:10:57.408" v="45" actId="26606"/>
      <pc:docMkLst>
        <pc:docMk/>
      </pc:docMkLst>
      <pc:sldChg chg="modSp mod">
        <pc:chgData name="Galicki, Leslie" userId="cce4ead3-45d9-4f08-8101-ca520792c27f" providerId="ADAL" clId="{AB57447A-A28D-4FC8-9BAA-638C40E3C4D9}" dt="2025-05-12T14:57:39.002" v="5" actId="1076"/>
        <pc:sldMkLst>
          <pc:docMk/>
          <pc:sldMk cId="1914971695" sldId="261"/>
        </pc:sldMkLst>
        <pc:picChg chg="mod">
          <ac:chgData name="Galicki, Leslie" userId="cce4ead3-45d9-4f08-8101-ca520792c27f" providerId="ADAL" clId="{AB57447A-A28D-4FC8-9BAA-638C40E3C4D9}" dt="2025-05-12T14:57:39.002" v="5" actId="1076"/>
          <ac:picMkLst>
            <pc:docMk/>
            <pc:sldMk cId="1914971695" sldId="261"/>
            <ac:picMk id="3" creationId="{C64E030B-F41C-FB9D-54D7-6C311E1A6BF3}"/>
          </ac:picMkLst>
        </pc:picChg>
      </pc:sldChg>
      <pc:sldChg chg="addSp delSp modSp mod setBg delAnim modAnim">
        <pc:chgData name="Galicki, Leslie" userId="cce4ead3-45d9-4f08-8101-ca520792c27f" providerId="ADAL" clId="{AB57447A-A28D-4FC8-9BAA-638C40E3C4D9}" dt="2025-05-12T15:10:57.408" v="45" actId="26606"/>
        <pc:sldMkLst>
          <pc:docMk/>
          <pc:sldMk cId="1271040239" sldId="264"/>
        </pc:sldMkLst>
        <pc:spChg chg="mod ord">
          <ac:chgData name="Galicki, Leslie" userId="cce4ead3-45d9-4f08-8101-ca520792c27f" providerId="ADAL" clId="{AB57447A-A28D-4FC8-9BAA-638C40E3C4D9}" dt="2025-05-12T15:10:57.408" v="45" actId="26606"/>
          <ac:spMkLst>
            <pc:docMk/>
            <pc:sldMk cId="1271040239" sldId="264"/>
            <ac:spMk id="3" creationId="{2A9274BB-1ACC-EC2F-42D1-23A20F7035AF}"/>
          </ac:spMkLst>
        </pc:spChg>
        <pc:spChg chg="add del">
          <ac:chgData name="Galicki, Leslie" userId="cce4ead3-45d9-4f08-8101-ca520792c27f" providerId="ADAL" clId="{AB57447A-A28D-4FC8-9BAA-638C40E3C4D9}" dt="2025-05-12T15:10:57.408" v="45" actId="26606"/>
          <ac:spMkLst>
            <pc:docMk/>
            <pc:sldMk cId="1271040239" sldId="264"/>
            <ac:spMk id="4" creationId="{32BC26D8-82FB-445E-AA49-62A77D7C1EE0}"/>
          </ac:spMkLst>
        </pc:spChg>
        <pc:spChg chg="add del">
          <ac:chgData name="Galicki, Leslie" userId="cce4ead3-45d9-4f08-8101-ca520792c27f" providerId="ADAL" clId="{AB57447A-A28D-4FC8-9BAA-638C40E3C4D9}" dt="2025-05-12T15:10:57.408" v="45" actId="26606"/>
          <ac:spMkLst>
            <pc:docMk/>
            <pc:sldMk cId="1271040239" sldId="264"/>
            <ac:spMk id="5" creationId="{CB44330D-EA18-4254-AA95-EB49948539B8}"/>
          </ac:spMkLst>
        </pc:spChg>
        <pc:spChg chg="add del">
          <ac:chgData name="Galicki, Leslie" userId="cce4ead3-45d9-4f08-8101-ca520792c27f" providerId="ADAL" clId="{AB57447A-A28D-4FC8-9BAA-638C40E3C4D9}" dt="2025-05-12T15:10:57.408" v="44" actId="26606"/>
          <ac:spMkLst>
            <pc:docMk/>
            <pc:sldMk cId="1271040239" sldId="264"/>
            <ac:spMk id="18" creationId="{A93898FF-D987-4B0E-BFB4-85F5EB356D4D}"/>
          </ac:spMkLst>
        </pc:spChg>
        <pc:spChg chg="add del">
          <ac:chgData name="Galicki, Leslie" userId="cce4ead3-45d9-4f08-8101-ca520792c27f" providerId="ADAL" clId="{AB57447A-A28D-4FC8-9BAA-638C40E3C4D9}" dt="2025-05-12T15:10:57.408" v="44" actId="26606"/>
          <ac:spMkLst>
            <pc:docMk/>
            <pc:sldMk cId="1271040239" sldId="264"/>
            <ac:spMk id="20" creationId="{612F383F-B981-4BC3-9E2B-7BE938CEF3EC}"/>
          </ac:spMkLst>
        </pc:spChg>
        <pc:spChg chg="add del">
          <ac:chgData name="Galicki, Leslie" userId="cce4ead3-45d9-4f08-8101-ca520792c27f" providerId="ADAL" clId="{AB57447A-A28D-4FC8-9BAA-638C40E3C4D9}" dt="2025-05-12T15:10:57.408" v="44" actId="26606"/>
          <ac:spMkLst>
            <pc:docMk/>
            <pc:sldMk cId="1271040239" sldId="264"/>
            <ac:spMk id="22" creationId="{5AA485AD-076E-4077-A6E6-C3C9F0C39FF2}"/>
          </ac:spMkLst>
        </pc:spChg>
        <pc:spChg chg="add del">
          <ac:chgData name="Galicki, Leslie" userId="cce4ead3-45d9-4f08-8101-ca520792c27f" providerId="ADAL" clId="{AB57447A-A28D-4FC8-9BAA-638C40E3C4D9}" dt="2025-05-12T15:10:57.408" v="44" actId="26606"/>
          <ac:spMkLst>
            <pc:docMk/>
            <pc:sldMk cId="1271040239" sldId="264"/>
            <ac:spMk id="26" creationId="{58D235B8-3D10-493F-88AC-84BB404C1B5A}"/>
          </ac:spMkLst>
        </pc:spChg>
        <pc:spChg chg="add del">
          <ac:chgData name="Galicki, Leslie" userId="cce4ead3-45d9-4f08-8101-ca520792c27f" providerId="ADAL" clId="{AB57447A-A28D-4FC8-9BAA-638C40E3C4D9}" dt="2025-05-12T15:10:57.408" v="44" actId="26606"/>
          <ac:spMkLst>
            <pc:docMk/>
            <pc:sldMk cId="1271040239" sldId="264"/>
            <ac:spMk id="28" creationId="{42A4FC2C-047E-45A5-965D-8E1E3BF09BC6}"/>
          </ac:spMkLst>
        </pc:spChg>
        <pc:spChg chg="add">
          <ac:chgData name="Galicki, Leslie" userId="cce4ead3-45d9-4f08-8101-ca520792c27f" providerId="ADAL" clId="{AB57447A-A28D-4FC8-9BAA-638C40E3C4D9}" dt="2025-05-12T15:10:57.408" v="45" actId="26606"/>
          <ac:spMkLst>
            <pc:docMk/>
            <pc:sldMk cId="1271040239" sldId="264"/>
            <ac:spMk id="30" creationId="{D48D9584-D2FD-48CE-9E17-4E250B743B5F}"/>
          </ac:spMkLst>
        </pc:spChg>
        <pc:spChg chg="add">
          <ac:chgData name="Galicki, Leslie" userId="cce4ead3-45d9-4f08-8101-ca520792c27f" providerId="ADAL" clId="{AB57447A-A28D-4FC8-9BAA-638C40E3C4D9}" dt="2025-05-12T15:10:57.408" v="45" actId="26606"/>
          <ac:spMkLst>
            <pc:docMk/>
            <pc:sldMk cId="1271040239" sldId="264"/>
            <ac:spMk id="31" creationId="{CA17DEF4-6C5D-41C6-8D93-5C7CFD7ADA5E}"/>
          </ac:spMkLst>
        </pc:spChg>
        <pc:spChg chg="add">
          <ac:chgData name="Galicki, Leslie" userId="cce4ead3-45d9-4f08-8101-ca520792c27f" providerId="ADAL" clId="{AB57447A-A28D-4FC8-9BAA-638C40E3C4D9}" dt="2025-05-12T15:10:57.408" v="45" actId="26606"/>
          <ac:spMkLst>
            <pc:docMk/>
            <pc:sldMk cId="1271040239" sldId="264"/>
            <ac:spMk id="32" creationId="{22BBC5A3-5C8C-4FB9-AEFF-8778D2C98D29}"/>
          </ac:spMkLst>
        </pc:spChg>
        <pc:spChg chg="add">
          <ac:chgData name="Galicki, Leslie" userId="cce4ead3-45d9-4f08-8101-ca520792c27f" providerId="ADAL" clId="{AB57447A-A28D-4FC8-9BAA-638C40E3C4D9}" dt="2025-05-12T15:10:57.408" v="45" actId="26606"/>
          <ac:spMkLst>
            <pc:docMk/>
            <pc:sldMk cId="1271040239" sldId="264"/>
            <ac:spMk id="33" creationId="{3BB917E8-D696-4787-96D6-521A9C42F9A5}"/>
          </ac:spMkLst>
        </pc:spChg>
        <pc:spChg chg="add">
          <ac:chgData name="Galicki, Leslie" userId="cce4ead3-45d9-4f08-8101-ca520792c27f" providerId="ADAL" clId="{AB57447A-A28D-4FC8-9BAA-638C40E3C4D9}" dt="2025-05-12T15:10:57.408" v="45" actId="26606"/>
          <ac:spMkLst>
            <pc:docMk/>
            <pc:sldMk cId="1271040239" sldId="264"/>
            <ac:spMk id="34" creationId="{39F4C545-E278-42ED-9B78-2EBA464444A3}"/>
          </ac:spMkLst>
        </pc:spChg>
        <pc:graphicFrameChg chg="del mod">
          <ac:chgData name="Galicki, Leslie" userId="cce4ead3-45d9-4f08-8101-ca520792c27f" providerId="ADAL" clId="{AB57447A-A28D-4FC8-9BAA-638C40E3C4D9}" dt="2025-05-12T14:57:17.141" v="0" actId="478"/>
          <ac:graphicFrameMkLst>
            <pc:docMk/>
            <pc:sldMk cId="1271040239" sldId="264"/>
            <ac:graphicFrameMk id="6" creationId="{051F8ACB-F44F-DA98-82A7-A08476BE482C}"/>
          </ac:graphicFrameMkLst>
        </pc:graphicFrameChg>
        <pc:picChg chg="add del mod">
          <ac:chgData name="Galicki, Leslie" userId="cce4ead3-45d9-4f08-8101-ca520792c27f" providerId="ADAL" clId="{AB57447A-A28D-4FC8-9BAA-638C40E3C4D9}" dt="2025-05-12T15:03:05.754" v="9" actId="478"/>
          <ac:picMkLst>
            <pc:docMk/>
            <pc:sldMk cId="1271040239" sldId="264"/>
            <ac:picMk id="2" creationId="{4141B2FC-D5B8-B763-45C3-87C19AA1098C}"/>
          </ac:picMkLst>
        </pc:picChg>
        <pc:picChg chg="add mod">
          <ac:chgData name="Galicki, Leslie" userId="cce4ead3-45d9-4f08-8101-ca520792c27f" providerId="ADAL" clId="{AB57447A-A28D-4FC8-9BAA-638C40E3C4D9}" dt="2025-05-12T15:09:39.551" v="42" actId="1076"/>
          <ac:picMkLst>
            <pc:docMk/>
            <pc:sldMk cId="1271040239" sldId="264"/>
            <ac:picMk id="7" creationId="{0C8D9B3E-310D-B623-B484-580D816AD99B}"/>
          </ac:picMkLst>
        </pc:picChg>
        <pc:picChg chg="add mod">
          <ac:chgData name="Galicki, Leslie" userId="cce4ead3-45d9-4f08-8101-ca520792c27f" providerId="ADAL" clId="{AB57447A-A28D-4FC8-9BAA-638C40E3C4D9}" dt="2025-05-12T15:09:28.506" v="39" actId="1076"/>
          <ac:picMkLst>
            <pc:docMk/>
            <pc:sldMk cId="1271040239" sldId="264"/>
            <ac:picMk id="9" creationId="{6C27DE29-3C3F-C9EE-6DFF-46ED2B65D11A}"/>
          </ac:picMkLst>
        </pc:picChg>
        <pc:picChg chg="add mod">
          <ac:chgData name="Galicki, Leslie" userId="cce4ead3-45d9-4f08-8101-ca520792c27f" providerId="ADAL" clId="{AB57447A-A28D-4FC8-9BAA-638C40E3C4D9}" dt="2025-05-12T15:10:57.408" v="45" actId="26606"/>
          <ac:picMkLst>
            <pc:docMk/>
            <pc:sldMk cId="1271040239" sldId="264"/>
            <ac:picMk id="11" creationId="{00C0711E-0D9B-9031-F42A-06B72B90E25A}"/>
          </ac:picMkLst>
        </pc:picChg>
        <pc:picChg chg="add mod ord">
          <ac:chgData name="Galicki, Leslie" userId="cce4ead3-45d9-4f08-8101-ca520792c27f" providerId="ADAL" clId="{AB57447A-A28D-4FC8-9BAA-638C40E3C4D9}" dt="2025-05-12T15:10:57.408" v="45" actId="26606"/>
          <ac:picMkLst>
            <pc:docMk/>
            <pc:sldMk cId="1271040239" sldId="264"/>
            <ac:picMk id="13" creationId="{AC6E396C-D451-339D-D0C8-12876A7B0D5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A07F0-4504-4CFE-A34C-4C98CC6E125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D956-5FE0-46F4-84AD-F95105E60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6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A07F0-4504-4CFE-A34C-4C98CC6E125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D956-5FE0-46F4-84AD-F95105E60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A07F0-4504-4CFE-A34C-4C98CC6E125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D956-5FE0-46F4-84AD-F95105E60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A07F0-4504-4CFE-A34C-4C98CC6E125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D956-5FE0-46F4-84AD-F95105E60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A07F0-4504-4CFE-A34C-4C98CC6E125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D956-5FE0-46F4-84AD-F95105E60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0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A07F0-4504-4CFE-A34C-4C98CC6E125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D956-5FE0-46F4-84AD-F95105E60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A07F0-4504-4CFE-A34C-4C98CC6E125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D956-5FE0-46F4-84AD-F95105E60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6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A07F0-4504-4CFE-A34C-4C98CC6E125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D956-5FE0-46F4-84AD-F95105E60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4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A07F0-4504-4CFE-A34C-4C98CC6E125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D956-5FE0-46F4-84AD-F95105E60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6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A07F0-4504-4CFE-A34C-4C98CC6E125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D956-5FE0-46F4-84AD-F95105E60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7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A07F0-4504-4CFE-A34C-4C98CC6E125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D956-5FE0-46F4-84AD-F95105E60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6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FA07F0-4504-4CFE-A34C-4C98CC6E125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5FD956-5FE0-46F4-84AD-F95105E60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building, tree, house&#10;&#10;AI-generated content may be incorrect.">
            <a:extLst>
              <a:ext uri="{FF2B5EF4-FFF2-40B4-BE49-F238E27FC236}">
                <a16:creationId xmlns:a16="http://schemas.microsoft.com/office/drawing/2014/main" id="{F7C68D09-8599-8200-BA0A-F3A68E81B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41" y="0"/>
            <a:ext cx="1113731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D7FE59-50EC-E12B-EEF1-CA724FC67E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Double Rocky Mountain Restroom Installation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6D2DEE-5D01-59D5-4463-2362C9C64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0228" y="4793275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South Russell Village Park</a:t>
            </a:r>
          </a:p>
          <a:p>
            <a:r>
              <a:rPr lang="en-US" dirty="0">
                <a:solidFill>
                  <a:schemeClr val="bg1"/>
                </a:solidFill>
              </a:rPr>
              <a:t>April  2025</a:t>
            </a:r>
          </a:p>
        </p:txBody>
      </p:sp>
    </p:spTree>
    <p:extLst>
      <p:ext uri="{BB962C8B-B14F-4D97-AF65-F5344CB8AC3E}">
        <p14:creationId xmlns:p14="http://schemas.microsoft.com/office/powerpoint/2010/main" val="336483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tree&#10;&#10;AI-generated content may be incorrect.">
            <a:extLst>
              <a:ext uri="{FF2B5EF4-FFF2-40B4-BE49-F238E27FC236}">
                <a16:creationId xmlns:a16="http://schemas.microsoft.com/office/drawing/2014/main" id="{A2D280DE-8B37-3C04-08E9-8259973BD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4" y="190870"/>
            <a:ext cx="5959876" cy="4469907"/>
          </a:xfrm>
          <a:prstGeom prst="rect">
            <a:avLst/>
          </a:prstGeom>
        </p:spPr>
      </p:pic>
      <p:pic>
        <p:nvPicPr>
          <p:cNvPr id="5" name="Picture 4" descr="A picture containing tree, ground, outdoor, building&#10;&#10;AI-generated content may be incorrect.">
            <a:extLst>
              <a:ext uri="{FF2B5EF4-FFF2-40B4-BE49-F238E27FC236}">
                <a16:creationId xmlns:a16="http://schemas.microsoft.com/office/drawing/2014/main" id="{BA73DD47-219E-009C-9A2A-AB799C27B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955" y="2201660"/>
            <a:ext cx="5959876" cy="446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5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utdoor, sky, building, house&#10;&#10;AI-generated content may be incorrect.">
            <a:extLst>
              <a:ext uri="{FF2B5EF4-FFF2-40B4-BE49-F238E27FC236}">
                <a16:creationId xmlns:a16="http://schemas.microsoft.com/office/drawing/2014/main" id="{8C514930-BC55-7AC5-C4D7-952A562F9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572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2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ground&#10;&#10;AI-generated content may be incorrect.">
            <a:extLst>
              <a:ext uri="{FF2B5EF4-FFF2-40B4-BE49-F238E27FC236}">
                <a16:creationId xmlns:a16="http://schemas.microsoft.com/office/drawing/2014/main" id="{42542EDE-3A4A-9F6A-D6B7-3D35879ED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" b="18772"/>
          <a:stretch/>
        </p:blipFill>
        <p:spPr>
          <a:xfrm>
            <a:off x="637376" y="1246960"/>
            <a:ext cx="3343202" cy="3466988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ground, outdoor, nature, mountain&#10;&#10;AI-generated content may be incorrect.">
            <a:extLst>
              <a:ext uri="{FF2B5EF4-FFF2-40B4-BE49-F238E27FC236}">
                <a16:creationId xmlns:a16="http://schemas.microsoft.com/office/drawing/2014/main" id="{CF43E45B-96E4-C49E-A718-E90B91052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0" b="18203"/>
          <a:stretch/>
        </p:blipFill>
        <p:spPr>
          <a:xfrm>
            <a:off x="6642875" y="1715030"/>
            <a:ext cx="3825467" cy="396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8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527B32F-07F3-4C94-B09B-8C8F310F0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"/>
            <a:ext cx="768096" cy="6089895"/>
          </a:xfrm>
          <a:prstGeom prst="rect">
            <a:avLst/>
          </a:prstGeom>
          <a:solidFill>
            <a:srgbClr val="667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sky, truck, outdoor&#10;&#10;AI-generated content may be incorrect.">
            <a:extLst>
              <a:ext uri="{FF2B5EF4-FFF2-40B4-BE49-F238E27FC236}">
                <a16:creationId xmlns:a16="http://schemas.microsoft.com/office/drawing/2014/main" id="{A587C396-3AA7-F34B-23D4-58F39F201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4" r="1" b="10912"/>
          <a:stretch/>
        </p:blipFill>
        <p:spPr>
          <a:xfrm>
            <a:off x="6088088" y="3264090"/>
            <a:ext cx="6103911" cy="3593910"/>
          </a:xfrm>
          <a:prstGeom prst="rect">
            <a:avLst/>
          </a:prstGeom>
        </p:spPr>
      </p:pic>
      <p:pic>
        <p:nvPicPr>
          <p:cNvPr id="3" name="Picture 2" descr="A person standing next to a truck&#10;&#10;AI-generated content may be incorrect.">
            <a:extLst>
              <a:ext uri="{FF2B5EF4-FFF2-40B4-BE49-F238E27FC236}">
                <a16:creationId xmlns:a16="http://schemas.microsoft.com/office/drawing/2014/main" id="{7B21F933-54CA-5B7C-68D9-3D9B2A0AD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1" r="1" b="23856"/>
          <a:stretch/>
        </p:blipFill>
        <p:spPr>
          <a:xfrm>
            <a:off x="926036" y="9"/>
            <a:ext cx="727991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F41D4CC-403D-465E-9223-3277868A5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41417" y="643467"/>
            <a:ext cx="3850583" cy="247351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C4C688-715E-4A31-AB90-6A5752887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036" y="4069422"/>
            <a:ext cx="5001186" cy="202048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ky, outdoor, truck, boat&#10;&#10;AI-generated content may be incorrect.">
            <a:extLst>
              <a:ext uri="{FF2B5EF4-FFF2-40B4-BE49-F238E27FC236}">
                <a16:creationId xmlns:a16="http://schemas.microsoft.com/office/drawing/2014/main" id="{CA8509AC-8A95-79F4-A596-0F3968E1A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572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5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grass, outdoor, sky, outdoor object&#10;&#10;AI-generated content may be incorrect.">
            <a:extLst>
              <a:ext uri="{FF2B5EF4-FFF2-40B4-BE49-F238E27FC236}">
                <a16:creationId xmlns:a16="http://schemas.microsoft.com/office/drawing/2014/main" id="{C64E030B-F41C-FB9D-54D7-6C311E1A6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37" y="1414463"/>
            <a:ext cx="5372100" cy="40290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outdoor&#10;&#10;AI-generated content may be incorrect.">
            <a:extLst>
              <a:ext uri="{FF2B5EF4-FFF2-40B4-BE49-F238E27FC236}">
                <a16:creationId xmlns:a16="http://schemas.microsoft.com/office/drawing/2014/main" id="{0AB32495-7D6F-D5A2-5A70-3CE9BB39F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1414463"/>
            <a:ext cx="5372099" cy="40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utdoor, sky, tree, traveling&#10;&#10;AI-generated content may be incorrect.">
            <a:extLst>
              <a:ext uri="{FF2B5EF4-FFF2-40B4-BE49-F238E27FC236}">
                <a16:creationId xmlns:a16="http://schemas.microsoft.com/office/drawing/2014/main" id="{6EB52DE0-B4F1-00FA-53D4-C86E3705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572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3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ruck, outdoor, sky, grass&#10;&#10;AI-generated content may be incorrect.">
            <a:extLst>
              <a:ext uri="{FF2B5EF4-FFF2-40B4-BE49-F238E27FC236}">
                <a16:creationId xmlns:a16="http://schemas.microsoft.com/office/drawing/2014/main" id="{0C8D9B3E-310D-B623-B484-580D816AD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 r="10695" b="1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3" name="Picture 12" descr="A picture containing outdoor, grass, sky, tree&#10;&#10;AI-generated content may be incorrect.">
            <a:extLst>
              <a:ext uri="{FF2B5EF4-FFF2-40B4-BE49-F238E27FC236}">
                <a16:creationId xmlns:a16="http://schemas.microsoft.com/office/drawing/2014/main" id="{AC6E396C-D451-339D-D0C8-12876A7B0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r="18114" b="2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9" name="Picture 8" descr="A picture containing grass, sky, outdoor, truck&#10;&#10;AI-generated content may be incorrect.">
            <a:extLst>
              <a:ext uri="{FF2B5EF4-FFF2-40B4-BE49-F238E27FC236}">
                <a16:creationId xmlns:a16="http://schemas.microsoft.com/office/drawing/2014/main" id="{6C27DE29-3C3F-C9EE-6DFF-46ED2B65D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4" r="15183" b="-1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9274BB-1ACC-EC2F-42D1-23A20F7035AF}"/>
              </a:ext>
            </a:extLst>
          </p:cNvPr>
          <p:cNvSpPr txBox="1"/>
          <p:nvPr/>
        </p:nvSpPr>
        <p:spPr>
          <a:xfrm>
            <a:off x="438912" y="1508760"/>
            <a:ext cx="3429000" cy="2898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LIVE ACTION!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outdoor, grass, sky&#10;&#10;AI-generated content may be incorrect.">
            <a:extLst>
              <a:ext uri="{FF2B5EF4-FFF2-40B4-BE49-F238E27FC236}">
                <a16:creationId xmlns:a16="http://schemas.microsoft.com/office/drawing/2014/main" id="{00C0711E-0D9B-9031-F42A-06B72B90E2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63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04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ound, building, house&#10;&#10;AI-generated content may be incorrect.">
            <a:extLst>
              <a:ext uri="{FF2B5EF4-FFF2-40B4-BE49-F238E27FC236}">
                <a16:creationId xmlns:a16="http://schemas.microsoft.com/office/drawing/2014/main" id="{CFDC92AF-0A51-3337-C069-ECA8FC3CF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6" r="-2" b="14521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A picture containing tree, outdoor, ground, building&#10;&#10;AI-generated content may be incorrect.">
            <a:extLst>
              <a:ext uri="{FF2B5EF4-FFF2-40B4-BE49-F238E27FC236}">
                <a16:creationId xmlns:a16="http://schemas.microsoft.com/office/drawing/2014/main" id="{DD9AC081-1062-6041-B951-031F8A40D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547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325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</TotalTime>
  <Words>14</Words>
  <Application>Microsoft Office PowerPoint</Application>
  <PresentationFormat>Widescreen</PresentationFormat>
  <Paragraphs>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Office Theme</vt:lpstr>
      <vt:lpstr>Double Rocky Mountain Restroom Installation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Geauga County ADP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Galicki, Leslie</dc:creator>
  <cp:lastModifiedBy>Galicki, Leslie</cp:lastModifiedBy>
  <cp:revision>2</cp:revision>
  <dcterms:created xsi:type="dcterms:W3CDTF">2025-04-24T15:46:54Z</dcterms:created>
  <dcterms:modified xsi:type="dcterms:W3CDTF">2025-05-12T15:11:00Z</dcterms:modified>
</cp:coreProperties>
</file>